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799774-E9EB-456E-A487-28740E47973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7FC151-A11F-4456-B625-6FD135A24F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q-TBXP-Mx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Breadwinner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Deborah Ellis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circumstances in life force people to be courageous.  Is this true courage?  Think about the children in the video, “Faces of Hope,” </a:t>
            </a:r>
            <a:r>
              <a:rPr lang="en-US" dirty="0" err="1" smtClean="0"/>
              <a:t>Parvana</a:t>
            </a:r>
            <a:r>
              <a:rPr lang="en-US" dirty="0" smtClean="0"/>
              <a:t> in </a:t>
            </a:r>
            <a:r>
              <a:rPr lang="en-US" u="sng" dirty="0" smtClean="0"/>
              <a:t>The Breadwinner</a:t>
            </a:r>
            <a:r>
              <a:rPr lang="en-US" dirty="0" smtClean="0"/>
              <a:t>, </a:t>
            </a:r>
            <a:r>
              <a:rPr lang="en-US" dirty="0" err="1" smtClean="0"/>
              <a:t>Parwin</a:t>
            </a:r>
            <a:r>
              <a:rPr lang="en-US" dirty="0" smtClean="0"/>
              <a:t> Anwar in “From Afghanistan to America, “ and people in the other articles you have read.  They have all shown courage.  Do you agree?  Yes or No?  Choose a character/person from each of 2 of the 4 selections.  Use specific details and examples from 2 of the selections to support your position.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0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Write about a time, when you showed courage and faced something you were afraid to do.</a:t>
            </a:r>
          </a:p>
          <a:p>
            <a:r>
              <a:rPr lang="en-US" sz="3200" dirty="0" smtClean="0"/>
              <a:t>Tell what a person can learn from the courage of someone else.</a:t>
            </a:r>
          </a:p>
          <a:p>
            <a:r>
              <a:rPr lang="en-US" sz="3200" dirty="0" smtClean="0"/>
              <a:t>Explain how a person you admire has shown courage in a dangerous situation.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about the Theme</a:t>
            </a:r>
            <a:br>
              <a:rPr lang="en-US" dirty="0" smtClean="0"/>
            </a:br>
            <a:r>
              <a:rPr lang="en-US" dirty="0" smtClean="0"/>
              <a:t>Showing Courage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life like for the children of Afghanistan?  Has life improved since the Americans arrived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i="1" dirty="0" smtClean="0">
                <a:hlinkClick r:id="rId2"/>
              </a:rPr>
              <a:t>www.youtube.com/watch?v=Sq-TBXP-Mxo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of Hope: Kids of Afghanistan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were many examples of courage and bravery in both Chapters 1 and 2.  find these examples of courage and bravery that we’ve already witnessed by </a:t>
            </a:r>
            <a:r>
              <a:rPr lang="en-US" sz="3200" dirty="0" err="1" smtClean="0"/>
              <a:t>Parvana’s</a:t>
            </a:r>
            <a:r>
              <a:rPr lang="en-US" sz="3200" dirty="0" smtClean="0"/>
              <a:t> family.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education so important to girls in Afghanistan?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had </a:t>
            </a:r>
            <a:r>
              <a:rPr lang="en-US" sz="3200" dirty="0" err="1" smtClean="0"/>
              <a:t>Parvana</a:t>
            </a:r>
            <a:r>
              <a:rPr lang="en-US" sz="3200" dirty="0" smtClean="0"/>
              <a:t> courageously dealt with desperate times out of loyalty to her family?  How has this changed her life?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8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three most important events in this chapter requiring more of </a:t>
            </a:r>
            <a:r>
              <a:rPr lang="en-US" sz="3200" dirty="0" err="1" smtClean="0"/>
              <a:t>Parvana’s</a:t>
            </a:r>
            <a:r>
              <a:rPr lang="en-US" sz="3200" dirty="0" smtClean="0"/>
              <a:t> courage?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9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Compare how </a:t>
            </a:r>
            <a:r>
              <a:rPr lang="en-US" sz="3200" dirty="0" err="1" smtClean="0"/>
              <a:t>Parvana</a:t>
            </a:r>
            <a:r>
              <a:rPr lang="en-US" sz="3200" dirty="0" smtClean="0"/>
              <a:t> has changed from the beginning of the book to the end.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55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</TotalTime>
  <Words>291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The Breadwinner</vt:lpstr>
      <vt:lpstr>Write about the Theme Showing Courage</vt:lpstr>
      <vt:lpstr>Faces of Hope: Kids of Afghanistan</vt:lpstr>
      <vt:lpstr>PowerPoint Presentation</vt:lpstr>
      <vt:lpstr>Focus Question #1</vt:lpstr>
      <vt:lpstr>Focus Question #2</vt:lpstr>
      <vt:lpstr>Focus Question #3</vt:lpstr>
      <vt:lpstr>Focus Question #4</vt:lpstr>
      <vt:lpstr>Focus Question #5</vt:lpstr>
      <vt:lpstr>Focus Question #6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Breadwinner</dc:title>
  <dc:creator>Windows User</dc:creator>
  <cp:lastModifiedBy>Windows User</cp:lastModifiedBy>
  <cp:revision>5</cp:revision>
  <dcterms:created xsi:type="dcterms:W3CDTF">2014-04-28T16:33:11Z</dcterms:created>
  <dcterms:modified xsi:type="dcterms:W3CDTF">2014-05-07T15:41:19Z</dcterms:modified>
</cp:coreProperties>
</file>